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78" r:id="rId3"/>
    <p:sldId id="283" r:id="rId4"/>
    <p:sldId id="284" r:id="rId5"/>
    <p:sldId id="286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99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232612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Nome </a:t>
            </a:r>
            <a:r>
              <a:rPr lang="pt-BR" sz="1800" b="1" dirty="0" smtClean="0"/>
              <a:t>dos autores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Formação | Departamento | Centro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INTRODUÇÃO E OBJETIVOS</a:t>
            </a:r>
          </a:p>
          <a:p>
            <a:pPr marL="0" indent="0">
              <a:buNone/>
            </a:pPr>
            <a:endParaRPr lang="pt-BR" sz="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100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6861" y="6318738"/>
            <a:ext cx="7420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SÓDERSTEN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, B.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GEOFREY, R.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International economics.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3. ed. London: MacMillan, 1994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t-BR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METODOLOGIA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RESULTADOS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Texto 1"/>
          <p:cNvSpPr txBox="1">
            <a:spLocks/>
          </p:cNvSpPr>
          <p:nvPr/>
        </p:nvSpPr>
        <p:spPr>
          <a:xfrm>
            <a:off x="193637" y="5537565"/>
            <a:ext cx="8756726" cy="6602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CONCLUSÃO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Texto 1"/>
          <p:cNvSpPr txBox="1">
            <a:spLocks/>
          </p:cNvSpPr>
          <p:nvPr/>
        </p:nvSpPr>
        <p:spPr>
          <a:xfrm>
            <a:off x="193637" y="6333801"/>
            <a:ext cx="8756726" cy="3301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E-mail para contato</a:t>
            </a:r>
            <a:endParaRPr lang="pt-B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41</Words>
  <Application>Microsoft Office PowerPoint</Application>
  <PresentationFormat>Apresentação na tela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Camila</cp:lastModifiedBy>
  <cp:revision>49</cp:revision>
  <dcterms:created xsi:type="dcterms:W3CDTF">2014-05-15T19:13:18Z</dcterms:created>
  <dcterms:modified xsi:type="dcterms:W3CDTF">2018-10-16T00:01:20Z</dcterms:modified>
</cp:coreProperties>
</file>